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5" r:id="rId3"/>
    <p:sldId id="282" r:id="rId4"/>
    <p:sldId id="283" r:id="rId5"/>
    <p:sldId id="287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61FFC0-77E3-45EF-94DD-C35519A3D8A2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3CB236-5405-4BBA-A900-3A3EDC0CE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1\Desktop\1613649433_2-p-fon-dlya-kulinarnoi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970671" y="393896"/>
            <a:ext cx="10156874" cy="759656"/>
          </a:xfrm>
          <a:prstGeom prst="roundRect">
            <a:avLst>
              <a:gd name="adj" fmla="val 1140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«Станционная СОШ»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60985" y="1814732"/>
            <a:ext cx="6780627" cy="34465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завтрака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«Омлет с зелёным горошком»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9:    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Сервируем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 и подаём блюдо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6059" y="1258740"/>
            <a:ext cx="6765566" cy="507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1: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75582" y="2138289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Подготавливаем необходимые ингредиенты: куриные яйца,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3,2%, сливочное масло, соль по вкусу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0622" y="1497891"/>
            <a:ext cx="3590122" cy="4786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2:</a:t>
            </a:r>
            <a:endParaRPr lang="ru-RU" b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98759" y="1582298"/>
            <a:ext cx="370306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ертикальный свиток 4"/>
          <p:cNvSpPr/>
          <p:nvPr/>
        </p:nvSpPr>
        <p:spPr>
          <a:xfrm>
            <a:off x="1575582" y="2138289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Разбиваем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яйца в глубокую миску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153550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Добавляем молоко (3,2%) и зелёный горошек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442" b="1641"/>
          <a:stretch>
            <a:fillRect/>
          </a:stretch>
        </p:blipFill>
        <p:spPr>
          <a:xfrm>
            <a:off x="8139937" y="1083213"/>
            <a:ext cx="3841048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st1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307" y="1709225"/>
            <a:ext cx="3671667" cy="489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75582" y="2138289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Взбиваем смесь при помощи венчика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56104" y="1469756"/>
            <a:ext cx="3813643" cy="508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5: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75582" y="2138289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Смазываем противень сливочным маслом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9661" y="1315013"/>
            <a:ext cx="3883982" cy="517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75582" y="2138289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Переливаем смесь в противень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4326" y="1463040"/>
            <a:ext cx="3798278" cy="5064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7: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75582" y="2138289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Помещаем противень в печь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7065" y="1568229"/>
            <a:ext cx="3758934" cy="501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75582" y="2138289"/>
            <a:ext cx="4262510" cy="377014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Разогреваем духовой шкаф до 180 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 оставляем запекаться на 30 минут.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70173" y="1497891"/>
            <a:ext cx="3793240" cy="505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105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Шаг 1:</vt:lpstr>
      <vt:lpstr>Шаг 2:</vt:lpstr>
      <vt:lpstr>Шаг 3:</vt:lpstr>
      <vt:lpstr>Шаг 4:</vt:lpstr>
      <vt:lpstr>Шаг 5:</vt:lpstr>
      <vt:lpstr>Шаг 6:</vt:lpstr>
      <vt:lpstr>Шаг 7:</vt:lpstr>
      <vt:lpstr>Шаг 8:</vt:lpstr>
      <vt:lpstr>Шаг 9:     Сервируем стол и подаём блюдо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Мареныч</dc:creator>
  <cp:lastModifiedBy>st1</cp:lastModifiedBy>
  <cp:revision>12</cp:revision>
  <dcterms:created xsi:type="dcterms:W3CDTF">2021-11-16T18:18:11Z</dcterms:created>
  <dcterms:modified xsi:type="dcterms:W3CDTF">2022-10-17T16:46:11Z</dcterms:modified>
</cp:coreProperties>
</file>